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 b="def" i="def"/>
      <a:tcStyle>
        <a:tcBdr/>
        <a:fill>
          <a:solidFill>
            <a:srgbClr val="EB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7" name="Shape 17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8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38" name="Shape 38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39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1 lin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1" name="Shape 51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2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78283" y="836612"/>
            <a:ext cx="8785227" cy="432000"/>
          </a:xfrm>
          <a:prstGeom prst="rect">
            <a:avLst/>
          </a:prstGeom>
          <a:solidFill>
            <a:srgbClr val="0057C8"/>
          </a:solidFill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body" idx="13"/>
          </p:nvPr>
        </p:nvSpPr>
        <p:spPr>
          <a:xfrm>
            <a:off x="179508" y="1414798"/>
            <a:ext cx="8784980" cy="5040002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2 lines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65" name="Shape 65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6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179387" y="836612"/>
            <a:ext cx="8784001" cy="756000"/>
          </a:xfrm>
          <a:prstGeom prst="rect">
            <a:avLst/>
          </a:prstGeom>
          <a:solidFill>
            <a:srgbClr val="0057C8"/>
          </a:solidFill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body" idx="13"/>
          </p:nvPr>
        </p:nvSpPr>
        <p:spPr>
          <a:xfrm>
            <a:off x="179508" y="1738800"/>
            <a:ext cx="8784980" cy="4716001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79" name="Shape 79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8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" name="Shape 82"/>
          <p:cNvSpPr/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body" sz="half" idx="13"/>
          </p:nvPr>
        </p:nvSpPr>
        <p:spPr>
          <a:xfrm>
            <a:off x="4715512" y="836712"/>
            <a:ext cx="4248002" cy="5615998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93" name="Shape 9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03" name="Shape 10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04" name="image1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xfrm>
            <a:off x="179387" y="3045072"/>
            <a:ext cx="8784001" cy="4672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179387" y="3852000"/>
            <a:ext cx="7200901" cy="12695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16" name="Shape 116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17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4" name="Shape 4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25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97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69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41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Shape 129"/>
          <p:cNvSpPr/>
          <p:nvPr>
            <p:ph type="title"/>
          </p:nvPr>
        </p:nvSpPr>
        <p:spPr>
          <a:xfrm>
            <a:off x="179388" y="2420888"/>
            <a:ext cx="8783999" cy="1091425"/>
          </a:xfrm>
          <a:prstGeom prst="rect">
            <a:avLst/>
          </a:prstGeom>
        </p:spPr>
        <p:txBody>
          <a:bodyPr/>
          <a:lstStyle>
            <a:lvl1pPr defTabSz="896111">
              <a:defRPr sz="2700"/>
            </a:lvl1pPr>
          </a:lstStyle>
          <a:p>
            <a:pPr/>
            <a:r>
              <a:t>推荐系统</a:t>
            </a:r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107502" y="5949279"/>
            <a:ext cx="2808316" cy="765524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00"/>
            </a:pPr>
          </a:p>
        </p:txBody>
      </p:sp>
      <p:sp>
        <p:nvSpPr>
          <p:cNvPr id="131" name="Shape 131"/>
          <p:cNvSpPr/>
          <p:nvPr/>
        </p:nvSpPr>
        <p:spPr>
          <a:xfrm>
            <a:off x="5152933" y="5723466"/>
            <a:ext cx="3883565" cy="9899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Shape 17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推荐系统结构</a:t>
            </a:r>
          </a:p>
        </p:txBody>
      </p:sp>
      <p:sp>
        <p:nvSpPr>
          <p:cNvPr id="179" name="Shape 17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688" y="1519069"/>
            <a:ext cx="8303266" cy="3819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Shape 18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推荐系统评估</a:t>
            </a:r>
          </a:p>
        </p:txBody>
      </p:sp>
      <p:sp>
        <p:nvSpPr>
          <p:cNvPr id="184" name="Shape 18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495" y="1257664"/>
            <a:ext cx="7110732" cy="3958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Shape 18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推荐系统评估</a:t>
            </a:r>
          </a:p>
        </p:txBody>
      </p:sp>
      <p:sp>
        <p:nvSpPr>
          <p:cNvPr id="189" name="Shape 18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736" y="1302809"/>
            <a:ext cx="8150397" cy="4252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Shape 19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推荐系统评估</a:t>
            </a:r>
          </a:p>
        </p:txBody>
      </p:sp>
      <p:sp>
        <p:nvSpPr>
          <p:cNvPr id="194" name="Shape 19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921" y="1422963"/>
            <a:ext cx="7738611" cy="3935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Shape 19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推荐系统评估</a:t>
            </a:r>
          </a:p>
        </p:txBody>
      </p:sp>
      <p:sp>
        <p:nvSpPr>
          <p:cNvPr id="199" name="Shape 19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513" y="1395253"/>
            <a:ext cx="7989718" cy="4067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Shape 20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基于内容的推荐</a:t>
            </a:r>
          </a:p>
        </p:txBody>
      </p:sp>
      <p:sp>
        <p:nvSpPr>
          <p:cNvPr id="204" name="Shape 20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366" y="1277537"/>
            <a:ext cx="8297790" cy="4302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Shape 20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基于内容的推荐</a:t>
            </a:r>
          </a:p>
        </p:txBody>
      </p:sp>
      <p:sp>
        <p:nvSpPr>
          <p:cNvPr id="209" name="Shape 20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189" y="1321059"/>
            <a:ext cx="8443622" cy="4490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Shape 21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基于内容的推荐</a:t>
            </a:r>
          </a:p>
        </p:txBody>
      </p:sp>
      <p:sp>
        <p:nvSpPr>
          <p:cNvPr id="214" name="Shape 21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205" y="1268906"/>
            <a:ext cx="8289590" cy="4320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Shape 21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基于内容的推荐</a:t>
            </a:r>
          </a:p>
        </p:txBody>
      </p:sp>
      <p:sp>
        <p:nvSpPr>
          <p:cNvPr id="219" name="Shape 21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555" y="1672117"/>
            <a:ext cx="8150397" cy="2947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Shape 22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24" name="Shape 22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832" y="1255949"/>
            <a:ext cx="8307916" cy="4346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Shape 134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Syllabus</a:t>
            </a:r>
          </a:p>
        </p:txBody>
      </p:sp>
      <p:sp>
        <p:nvSpPr>
          <p:cNvPr id="135" name="Shape 135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1538729"/>
            <a:ext cx="6167341" cy="2935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Shape 22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29" name="Shape 22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089" y="1421913"/>
            <a:ext cx="7598566" cy="4014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Shape 23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34" name="Shape 23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246" y="1372442"/>
            <a:ext cx="7872063" cy="4387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Shape 23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39" name="Shape 23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554" y="1274259"/>
            <a:ext cx="6702846" cy="4584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Shape 24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44" name="Shape 24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554" y="1274259"/>
            <a:ext cx="6702846" cy="4584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Shape 24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49" name="Shape 24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025" y="1407050"/>
            <a:ext cx="7758746" cy="404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Shape 25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54" name="Shape 25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073" y="1241896"/>
            <a:ext cx="7405375" cy="4374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Shape 25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59" name="Shape 25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801" y="1333334"/>
            <a:ext cx="8150398" cy="4191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Shape 26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64" name="Shape 26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266" y="1094534"/>
            <a:ext cx="7739314" cy="4668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Shape 268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69" name="Shape 269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96" y="1241962"/>
            <a:ext cx="8150397" cy="4106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Shape 27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18500">
              <a:defRPr sz="1602"/>
            </a:lvl1pPr>
          </a:lstStyle>
          <a:p>
            <a:pPr/>
            <a:r>
              <a:t>协同过滤</a:t>
            </a:r>
          </a:p>
        </p:txBody>
      </p:sp>
      <p:sp>
        <p:nvSpPr>
          <p:cNvPr id="274" name="Shape 274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73" y="1168903"/>
            <a:ext cx="8150398" cy="4075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推荐系统应用</a:t>
            </a:r>
          </a:p>
        </p:txBody>
      </p:sp>
      <p:sp>
        <p:nvSpPr>
          <p:cNvPr id="141" name="Shape 14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832" y="810987"/>
            <a:ext cx="8074332" cy="5510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Shape 14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推荐系统应用</a:t>
            </a:r>
          </a:p>
        </p:txBody>
      </p:sp>
      <p:sp>
        <p:nvSpPr>
          <p:cNvPr id="146" name="Shape 14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1011461"/>
            <a:ext cx="8465878" cy="4835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推荐系统需求</a:t>
            </a:r>
          </a:p>
        </p:txBody>
      </p:sp>
      <p:sp>
        <p:nvSpPr>
          <p:cNvPr id="151" name="Shape 15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519" y="1413222"/>
            <a:ext cx="8150397" cy="3605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Shape 155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推荐系统需求</a:t>
            </a:r>
          </a:p>
        </p:txBody>
      </p:sp>
      <p:sp>
        <p:nvSpPr>
          <p:cNvPr id="156" name="Shape 156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996" y="1221651"/>
            <a:ext cx="7492534" cy="4005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Shape 16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推荐系统需求</a:t>
            </a:r>
          </a:p>
        </p:txBody>
      </p:sp>
      <p:sp>
        <p:nvSpPr>
          <p:cNvPr id="161" name="Shape 161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2" name="Shape 162"/>
          <p:cNvSpPr/>
          <p:nvPr/>
        </p:nvSpPr>
        <p:spPr>
          <a:xfrm>
            <a:off x="1238250" y="6037523"/>
            <a:ext cx="953443" cy="468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3" name="Shape 163"/>
          <p:cNvSpPr/>
          <p:nvPr/>
        </p:nvSpPr>
        <p:spPr>
          <a:xfrm>
            <a:off x="6330950" y="5974023"/>
            <a:ext cx="953443" cy="468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073" y="1387448"/>
            <a:ext cx="7883466" cy="4083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Shape 167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推荐系统需求</a:t>
            </a:r>
          </a:p>
        </p:txBody>
      </p:sp>
      <p:sp>
        <p:nvSpPr>
          <p:cNvPr id="168" name="Shape 168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801" y="1237531"/>
            <a:ext cx="8150398" cy="4382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Shape 172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528705">
              <a:defRPr sz="1592"/>
            </a:lvl1pPr>
          </a:lstStyle>
          <a:p>
            <a:pPr/>
            <a:r>
              <a:t>推荐系统需求</a:t>
            </a:r>
          </a:p>
        </p:txBody>
      </p:sp>
      <p:sp>
        <p:nvSpPr>
          <p:cNvPr id="173" name="Shape 173"/>
          <p:cNvSpPr/>
          <p:nvPr/>
        </p:nvSpPr>
        <p:spPr>
          <a:xfrm>
            <a:off x="824796" y="6597839"/>
            <a:ext cx="8150398" cy="23110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423" y="900274"/>
            <a:ext cx="6904487" cy="2879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262" y="3886341"/>
            <a:ext cx="3665494" cy="2000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